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3700" y="0"/>
            <a:ext cx="106032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t/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rPr lang="en-US" sz="3777"/>
              <a:t>BGHC AA U 13</a:t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rPr lang="en-US" sz="3777"/>
              <a:t>High Performance Expectations</a:t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3178675" y="1478225"/>
            <a:ext cx="3770400" cy="15699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AA </a:t>
            </a:r>
            <a:endParaRPr b="1" sz="17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U 13</a:t>
            </a:r>
            <a:endParaRPr b="1" sz="1700"/>
          </a:p>
        </p:txBody>
      </p:sp>
      <p:sp>
        <p:nvSpPr>
          <p:cNvPr id="78" name="Google Shape;78;p10"/>
          <p:cNvSpPr/>
          <p:nvPr/>
        </p:nvSpPr>
        <p:spPr>
          <a:xfrm>
            <a:off x="3178675" y="3141288"/>
            <a:ext cx="3770400" cy="1807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Exceptional coaching,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Extensive hockey IQ &amp; coaching experience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Highest Level of competition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Ice time can be adjusted and may not be equal is the latter part of the season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High level of recruitment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7708800" y="3791550"/>
            <a:ext cx="4268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7708800" y="2141325"/>
            <a:ext cx="3132300" cy="238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Coaches, staff, and players are expected to be highly productive and motivated to win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3130525" y="5041675"/>
            <a:ext cx="3866700" cy="18072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500">
                <a:solidFill>
                  <a:schemeClr val="dk1"/>
                </a:solidFill>
              </a:rPr>
              <a:t>First 2 / 3</a:t>
            </a:r>
            <a:r>
              <a:rPr lang="en-US" sz="1500">
                <a:solidFill>
                  <a:schemeClr val="dk1"/>
                </a:solidFill>
              </a:rPr>
              <a:t> of the season, </a:t>
            </a:r>
            <a:r>
              <a:rPr b="1" lang="en-US" sz="1500">
                <a:solidFill>
                  <a:schemeClr val="dk1"/>
                </a:solidFill>
              </a:rPr>
              <a:t>coaches can adjust</a:t>
            </a:r>
            <a:r>
              <a:rPr lang="en-US" sz="1500">
                <a:solidFill>
                  <a:schemeClr val="dk1"/>
                </a:solidFill>
              </a:rPr>
              <a:t> ice time in High Pressure Situations (i.e. last 2-3 minutes of a game, Provincials)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500">
                <a:solidFill>
                  <a:schemeClr val="dk1"/>
                </a:solidFill>
              </a:rPr>
              <a:t>Last 1 / 3</a:t>
            </a:r>
            <a:r>
              <a:rPr lang="en-US" sz="1500">
                <a:solidFill>
                  <a:schemeClr val="dk1"/>
                </a:solidFill>
              </a:rPr>
              <a:t> of the season, </a:t>
            </a:r>
            <a:r>
              <a:rPr b="1" lang="en-US" sz="1500">
                <a:solidFill>
                  <a:schemeClr val="dk1"/>
                </a:solidFill>
              </a:rPr>
              <a:t>coach has full discretion on ice time</a:t>
            </a:r>
            <a:r>
              <a:rPr lang="en-US" sz="1500">
                <a:solidFill>
                  <a:schemeClr val="dk1"/>
                </a:solidFill>
              </a:rPr>
              <a:t>, plays players as they see fit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